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670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98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776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52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893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592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912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697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199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44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44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32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509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840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685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289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7330-24C8-4397-8DEA-83AC9ED00138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084F51-316F-48E7-A741-8EB1544FF0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382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68C4-9F11-0524-E3BA-942036A39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4155" y="681135"/>
            <a:ext cx="8913844" cy="53184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b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b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b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বীরেন্দ্রনাথ সাসমল: এক বিপ্লবী সমাজ সংস্কারক</a:t>
            </a:r>
            <a:r>
              <a:rPr lang="bn-IN" sz="4000" i="1" dirty="0">
                <a:latin typeface="Kalpurush" panose="02000600000000000000" pitchFamily="2" charset="0"/>
                <a:cs typeface="Kalpurush" panose="02000600000000000000" pitchFamily="2" charset="0"/>
              </a:rPr>
              <a:t>: সমাজ ও রাজনীতির নিপুণ কারিগর</a:t>
            </a:r>
            <a:endParaRPr lang="en-IN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5D391F-3273-E7C0-9DEA-FA524338C171}"/>
              </a:ext>
            </a:extLst>
          </p:cNvPr>
          <p:cNvSpPr txBox="1"/>
          <p:nvPr/>
        </p:nvSpPr>
        <p:spPr>
          <a:xfrm>
            <a:off x="634482" y="961879"/>
            <a:ext cx="9955763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345" marR="0" algn="ctr">
              <a:spcBef>
                <a:spcPts val="600"/>
              </a:spcBef>
              <a:spcAft>
                <a:spcPts val="0"/>
              </a:spcAft>
            </a:pPr>
            <a:endParaRPr lang="en-US" sz="24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347345" marR="0" algn="ctr">
              <a:spcBef>
                <a:spcPts val="60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347345" marR="0" algn="ctr">
              <a:spcBef>
                <a:spcPts val="60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HISTORY HONS, 2019-20, SEMESTER –VI</a:t>
            </a:r>
            <a:endParaRPr lang="en-IN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7345" marR="0" algn="ctr">
              <a:spcBef>
                <a:spcPts val="600"/>
              </a:spcBef>
              <a:spcAft>
                <a:spcPts val="0"/>
              </a:spcAft>
            </a:pPr>
            <a:r>
              <a:rPr lang="en-IN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Module VI: Nationalist Politics in the region: Swadeshi, Non-Cooperation and Civil Disobedience Movements— the rise of local leadership in Congress in South West Bengal with special reference to the biographical profile of </a:t>
            </a:r>
            <a:r>
              <a:rPr lang="en-IN" sz="24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Birendranath</a:t>
            </a:r>
            <a:r>
              <a:rPr lang="en-IN" sz="24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IN" sz="24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Sasmal</a:t>
            </a:r>
            <a:endParaRPr lang="en-IN" sz="24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7345" marR="0" algn="ctr">
              <a:spcBef>
                <a:spcPts val="600"/>
              </a:spcBef>
              <a:spcAft>
                <a:spcPts val="0"/>
              </a:spcAft>
            </a:pPr>
            <a:r>
              <a:rPr lang="en-IN" sz="24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IN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SREERUPA BHATTACHARJEE</a:t>
            </a:r>
            <a:endParaRPr lang="en-IN" sz="24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IN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DEPARTMENT OF HISTORY </a:t>
            </a:r>
            <a:endParaRPr lang="en-IN" sz="24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IN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ASSISTANT PROFESSOR</a:t>
            </a:r>
            <a:endParaRPr lang="en-IN" sz="24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IN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KHATRA ADIBASI MAHAVIDYALAYA</a:t>
            </a:r>
            <a:endParaRPr lang="en-IN" sz="24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7345" marR="0" algn="ctr">
              <a:spcBef>
                <a:spcPts val="600"/>
              </a:spcBef>
              <a:spcAft>
                <a:spcPts val="0"/>
              </a:spcAft>
            </a:pP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I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68C4-9F11-0524-E3BA-942036A39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4155" y="681135"/>
            <a:ext cx="8913844" cy="53184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বীরেন্দ্রনাথ সাসমল: এক বিপ্লবী সমাজ সংস্কারক</a:t>
            </a:r>
            <a:r>
              <a:rPr lang="bn-IN" sz="4000" i="1" dirty="0">
                <a:latin typeface="Kalpurush" panose="02000600000000000000" pitchFamily="2" charset="0"/>
                <a:cs typeface="Kalpurush" panose="02000600000000000000" pitchFamily="2" charset="0"/>
              </a:rPr>
              <a:t>: সমাজ ও রাজনীতির নিপুণ কারিগর</a:t>
            </a:r>
            <a:endParaRPr lang="en-IN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30F2B-9A99-E8A8-59CF-07F1CA462894}"/>
              </a:ext>
            </a:extLst>
          </p:cNvPr>
          <p:cNvSpPr/>
          <p:nvPr/>
        </p:nvSpPr>
        <p:spPr>
          <a:xfrm>
            <a:off x="4021494" y="1101013"/>
            <a:ext cx="5159828" cy="559836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777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D5DF-B13F-5D32-FAAC-3318BD07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dirty="0">
                <a:latin typeface="Kalpurush" panose="02000600000000000000" pitchFamily="2" charset="0"/>
                <a:cs typeface="Kalpurush" panose="02000600000000000000" pitchFamily="2" charset="0"/>
              </a:rPr>
              <a:t>প্রারম্ভিক জীবন ও শিক্ষা</a:t>
            </a:r>
            <a:endParaRPr lang="en-IN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763E829-672C-095D-1D25-C3251E704F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533158"/>
            <a:ext cx="10411437" cy="51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জন্ম ও পরিবার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১৯শে ফেব্রুয়ারি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১৮৮১ সালে বীরেন্দ্রনাথ সাসমলের জন্ম হয়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তৎকালীন মেদিনীপুর জেলার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বর্তমান পশ্চিম মেদিনীপুর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কেশপুরে।তাঁর পিতা ছিলেন বিশিষ্ট আইনজীবী ও সমাজসেবক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শ্রী উপেন্দ্রনাথ সাসমল।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শিক্ষা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কলকাতার প্রেসিডেন্সি কলেজ থেকে স্নাতক এবং আইন বিষয়ে ডিগ্রি লাভ করেন।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990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B6B3-564F-A5C9-34DB-5BE03684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dirty="0">
                <a:latin typeface="Kalpurush" panose="02000600000000000000" pitchFamily="2" charset="0"/>
                <a:cs typeface="Kalpurush" panose="02000600000000000000" pitchFamily="2" charset="0"/>
              </a:rPr>
              <a:t>রাজনৈতিক ও সামাজিক কর্মকাণ্ড</a:t>
            </a:r>
            <a:endParaRPr lang="en-IN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3582EA-1E01-4B4B-069F-B61C4CC98B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777499"/>
            <a:ext cx="1122484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স্বদেশী আন্দোলনে যোগদান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bn-I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১৯০৫ সালে স্বদেশী আন্দোলনে সক্রিয়ভাবে অংশগ্রহণ করেন।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বিপ্লবী আন্দোলন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kumimoji="0" lang="bn-I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অনুশীলন সমিতির সদস্য হিসেবে বীরেন্দ্রনাথ ব্রিটিশ শাসনের বিরুদ্ধে সশস্ত্র সংগ্রামে জড়িয়ে পড়েন।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সামাজিক সংস্কার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kumimoji="0" lang="bn-I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অস্পৃশ্যতা নিরাকরণ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kumimoji="0" lang="bn-I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নারী শিক্ষা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kumimoji="0" lang="bn-I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বিধবা বিবাহ প্রভৃতি ক্ষেত্রে প্রগতিশীল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ভূমিকা</a:t>
            </a:r>
            <a:r>
              <a:rPr kumimoji="0" lang="hi-I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Vrinda" panose="020B0502040204020203" pitchFamily="34" charset="0"/>
              </a:rPr>
              <a:t> </a:t>
            </a:r>
            <a:r>
              <a:rPr kumimoji="0" lang="bn-I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পালন করেন।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37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83FE-78D0-CA7D-56EA-5C44F63C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আইন ও রাজনীতির ক্ষেত্রে অবদান</a:t>
            </a:r>
            <a:br>
              <a:rPr lang="bn-IN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B33F-612D-BCB7-62B9-A6EC9A1BA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আইনজীবী হিসেবে: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বিপ্লবীদের মোকদ্দমা</a:t>
            </a:r>
            <a:r>
              <a:rPr lang="hi-IN" sz="3600" dirty="0">
                <a:latin typeface="Kalpurush" panose="02000600000000000000" pitchFamily="2" charset="0"/>
              </a:rPr>
              <a:t>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লড়ে খ্যাতি</a:t>
            </a:r>
            <a:r>
              <a:rPr lang="hi-IN" sz="3600" dirty="0">
                <a:latin typeface="Kalpurush" panose="02000600000000000000" pitchFamily="2" charset="0"/>
              </a:rPr>
              <a:t>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অর্জন করেন।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রাজনীতিবিদ হিসেবে: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১৯২১ সালে বঙ্গীয় আইনসভার সদস্য নির্বাচিত হন।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স্বরাজ পার্টি: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চিত্তরঞ্জন দাশের নেতৃত্বে গঠিত স্বরাজ পার্টির অন্যতম প্রতিষ্ঠাতা সদস্য ছিলেন।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301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88C2-9486-1188-5E88-9FB6F1CD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dirty="0">
                <a:latin typeface="Kalpurush" panose="02000600000000000000" pitchFamily="2" charset="0"/>
                <a:cs typeface="Kalpurush" panose="02000600000000000000" pitchFamily="2" charset="0"/>
              </a:rPr>
              <a:t>মৃত্যু ও উত্তরাধিকার</a:t>
            </a:r>
            <a:endParaRPr lang="en-IN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3FB5-65E3-6466-C23C-05B7D5591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মৃত্যু: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৬ই মার্চ, ১৯৩৪ সালে মাত্র ৫৩ বছর বয়সে বীরেন্দ্রনাথ সাসমল পরলোক গমন করেন।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উত্তরাধিকার: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তিনি বাংলার একজন অসাধারণ বিপ্লবী, সমাজ সংস্কারক, আইনজীবী ও রাজনীতিবিদ হিসেবে বাঙালি জাতির স্মৃতিতে অম্লান হয়ে আছেন।</a:t>
            </a:r>
          </a:p>
          <a:p>
            <a:pPr marL="0" indent="0">
              <a:buNone/>
            </a:pPr>
            <a:endParaRPr lang="bn-IN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11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0279-88E4-0E28-867A-70DE5B818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dirty="0">
                <a:latin typeface="Kalpurush" panose="02000600000000000000" pitchFamily="2" charset="0"/>
                <a:cs typeface="Kalpurush" panose="02000600000000000000" pitchFamily="2" charset="0"/>
              </a:rPr>
              <a:t>উপসংহার</a:t>
            </a:r>
            <a:endParaRPr lang="en-IN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96A061F-138F-3819-40B8-767D4C15AC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576295"/>
            <a:ext cx="497600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বীরেন্দ্রনাথ সাসমলের জীবন ও কর্ম বাংলার নবজাগরণের এক উজ্জ্বল দৃষ্টান্ত।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তাঁর আদর্শ আজও সমাজ ও রাজনীতির ক্ষেত্রে অনুপ্রেরণা যোগায়।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A3CBC-11C6-4660-CF0F-1553F8FFF06B}"/>
              </a:ext>
            </a:extLst>
          </p:cNvPr>
          <p:cNvSpPr/>
          <p:nvPr/>
        </p:nvSpPr>
        <p:spPr>
          <a:xfrm>
            <a:off x="7203057" y="2018581"/>
            <a:ext cx="4150743" cy="447429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520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813A-052C-CECA-7B75-01F9D563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3" y="2160589"/>
            <a:ext cx="9442579" cy="3880773"/>
          </a:xfrm>
        </p:spPr>
        <p:txBody>
          <a:bodyPr>
            <a:normAutofit/>
          </a:bodyPr>
          <a:lstStyle/>
          <a:p>
            <a:pPr lvl="8"/>
            <a:r>
              <a:rPr lang="en-US" sz="96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END</a:t>
            </a:r>
            <a:endParaRPr lang="en-IN" sz="9600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508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300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Bahnschrift Condensed</vt:lpstr>
      <vt:lpstr>Calibri</vt:lpstr>
      <vt:lpstr>Kalpurush</vt:lpstr>
      <vt:lpstr>Times New Roman</vt:lpstr>
      <vt:lpstr>Trebuchet MS</vt:lpstr>
      <vt:lpstr>Wingdings 3</vt:lpstr>
      <vt:lpstr>Facet</vt:lpstr>
      <vt:lpstr>    বীরেন্দ্রনাথ সাসমল: এক বিপ্লবী সমাজ সংস্কারক: সমাজ ও রাজনীতির নিপুণ কারিগর</vt:lpstr>
      <vt:lpstr> বীরেন্দ্রনাথ সাসমল: এক বিপ্লবী সমাজ সংস্কারক: সমাজ ও রাজনীতির নিপুণ কারিগর</vt:lpstr>
      <vt:lpstr>প্রারম্ভিক জীবন ও শিক্ষা</vt:lpstr>
      <vt:lpstr>রাজনৈতিক ও সামাজিক কর্মকাণ্ড</vt:lpstr>
      <vt:lpstr>আইন ও রাজনীতির ক্ষেত্রে অবদান </vt:lpstr>
      <vt:lpstr>মৃত্যু ও উত্তরাধিকার</vt:lpstr>
      <vt:lpstr>উপসংহার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Sreerupa Bhattacharjee</dc:creator>
  <cp:lastModifiedBy>HP</cp:lastModifiedBy>
  <cp:revision>10</cp:revision>
  <dcterms:created xsi:type="dcterms:W3CDTF">2024-06-28T09:04:03Z</dcterms:created>
  <dcterms:modified xsi:type="dcterms:W3CDTF">2024-07-06T13:46:49Z</dcterms:modified>
</cp:coreProperties>
</file>